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0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650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1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470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5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7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6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9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8992-8F79-4FE4-8C55-CF6C7BF7B21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75CC7A-DAAD-4FE2-887B-71369908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619794" y="1122363"/>
            <a:ext cx="9048206" cy="5474380"/>
          </a:xfrm>
        </p:spPr>
        <p:txBody>
          <a:bodyPr>
            <a:normAutofit/>
          </a:bodyPr>
          <a:lstStyle/>
          <a:p>
            <a:r>
              <a:rPr lang="lt-LT" dirty="0"/>
              <a:t>      </a:t>
            </a:r>
            <a:br>
              <a:rPr lang="lt-LT" dirty="0"/>
            </a:br>
            <a:br>
              <a:rPr lang="lt-LT" dirty="0"/>
            </a:b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05394" y="1306286"/>
            <a:ext cx="10280469" cy="3958045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sz="5400" dirty="0"/>
              <a:t>Vaizdinė medžiaga KBSC paslaugų gavėjams, supažindinant su Skundų valdymo procedūromis, pagal EQUASS diegimo programą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0046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147763"/>
            <a:ext cx="7579995" cy="497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>
                <a:solidFill>
                  <a:schemeClr val="tx1"/>
                </a:solidFill>
              </a:rPr>
              <a:t>Žodinis skundo pateikimas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2160588"/>
            <a:ext cx="3879669" cy="4592909"/>
          </a:xfrm>
        </p:spPr>
      </p:pic>
    </p:spTree>
    <p:extLst>
      <p:ext uri="{BB962C8B-B14F-4D97-AF65-F5344CB8AC3E}">
        <p14:creationId xmlns:p14="http://schemas.microsoft.com/office/powerpoint/2010/main" val="260398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>
                <a:solidFill>
                  <a:schemeClr val="tx1"/>
                </a:solidFill>
              </a:rPr>
              <a:t>Skundo pateikimas raštu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32" y="1270000"/>
            <a:ext cx="4869325" cy="5588000"/>
          </a:xfrm>
        </p:spPr>
      </p:pic>
    </p:spTree>
    <p:extLst>
      <p:ext uri="{BB962C8B-B14F-4D97-AF65-F5344CB8AC3E}">
        <p14:creationId xmlns:p14="http://schemas.microsoft.com/office/powerpoint/2010/main" val="42164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809897"/>
            <a:ext cx="8164286" cy="480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3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465909"/>
            <a:ext cx="8596668" cy="1320800"/>
          </a:xfrm>
        </p:spPr>
        <p:txBody>
          <a:bodyPr>
            <a:normAutofit/>
          </a:bodyPr>
          <a:lstStyle/>
          <a:p>
            <a:r>
              <a:rPr lang="lt-LT" sz="2800" dirty="0">
                <a:solidFill>
                  <a:schemeClr val="tx1"/>
                </a:solidFill>
              </a:rPr>
              <a:t>Mūsų įstaigoje savo pasiūlymus, pageidavimus ir skundus galite parašyti raštu ir įmesti į šią dėžutę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86" y="2063932"/>
            <a:ext cx="3944983" cy="4794068"/>
          </a:xfrm>
        </p:spPr>
      </p:pic>
    </p:spTree>
    <p:extLst>
      <p:ext uri="{BB962C8B-B14F-4D97-AF65-F5344CB8AC3E}">
        <p14:creationId xmlns:p14="http://schemas.microsoft.com/office/powerpoint/2010/main" val="1794976735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41</Words>
  <Application>Microsoft Office PowerPoint</Application>
  <PresentationFormat>Plačiaekranė</PresentationFormat>
  <Paragraphs>5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Briaunota</vt:lpstr>
      <vt:lpstr>        </vt:lpstr>
      <vt:lpstr>„PowerPoint“ pateiktis</vt:lpstr>
      <vt:lpstr>Žodinis skundo pateikimas</vt:lpstr>
      <vt:lpstr>Skundo pateikimas raštu</vt:lpstr>
      <vt:lpstr>„PowerPoint“ pateiktis</vt:lpstr>
      <vt:lpstr>Mūsų įstaigoje savo pasiūlymus, pageidavimus ir skundus galite parašyti raštu ir įmesti į šią dėžutę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Milda</dc:creator>
  <cp:lastModifiedBy>PC1</cp:lastModifiedBy>
  <cp:revision>5</cp:revision>
  <dcterms:created xsi:type="dcterms:W3CDTF">2021-03-29T15:21:40Z</dcterms:created>
  <dcterms:modified xsi:type="dcterms:W3CDTF">2021-03-30T07:41:54Z</dcterms:modified>
</cp:coreProperties>
</file>