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3" r:id="rId4"/>
    <p:sldId id="269" r:id="rId5"/>
    <p:sldId id="266" r:id="rId6"/>
    <p:sldId id="267" r:id="rId7"/>
    <p:sldId id="268" r:id="rId8"/>
    <p:sldId id="258" r:id="rId9"/>
    <p:sldId id="259" r:id="rId10"/>
    <p:sldId id="270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ruošinio paantraštės stiliui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00A3-5DFE-448B-8FC9-604B144DE484}" type="datetimeFigureOut">
              <a:rPr lang="lt-LT" smtClean="0"/>
              <a:pPr/>
              <a:t>2021-03-30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BFA-6B2E-4085-915A-51BA15A23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00A3-5DFE-448B-8FC9-604B144DE484}" type="datetimeFigureOut">
              <a:rPr lang="lt-LT" smtClean="0"/>
              <a:pPr/>
              <a:t>2021-03-30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BFA-6B2E-4085-915A-51BA15A23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00A3-5DFE-448B-8FC9-604B144DE484}" type="datetimeFigureOut">
              <a:rPr lang="lt-LT" smtClean="0"/>
              <a:pPr/>
              <a:t>2021-03-30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BFA-6B2E-4085-915A-51BA15A23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00A3-5DFE-448B-8FC9-604B144DE484}" type="datetimeFigureOut">
              <a:rPr lang="lt-LT" smtClean="0"/>
              <a:pPr/>
              <a:t>2021-03-30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BFA-6B2E-4085-915A-51BA15A23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00A3-5DFE-448B-8FC9-604B144DE484}" type="datetimeFigureOut">
              <a:rPr lang="lt-LT" smtClean="0"/>
              <a:pPr/>
              <a:t>2021-03-30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BFA-6B2E-4085-915A-51BA15A23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00A3-5DFE-448B-8FC9-604B144DE484}" type="datetimeFigureOut">
              <a:rPr lang="lt-LT" smtClean="0"/>
              <a:pPr/>
              <a:t>2021-03-30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BFA-6B2E-4085-915A-51BA15A23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00A3-5DFE-448B-8FC9-604B144DE484}" type="datetimeFigureOut">
              <a:rPr lang="lt-LT" smtClean="0"/>
              <a:pPr/>
              <a:t>2021-03-30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BFA-6B2E-4085-915A-51BA15A23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00A3-5DFE-448B-8FC9-604B144DE484}" type="datetimeFigureOut">
              <a:rPr lang="lt-LT" smtClean="0"/>
              <a:pPr/>
              <a:t>2021-03-30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BFA-6B2E-4085-915A-51BA15A23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00A3-5DFE-448B-8FC9-604B144DE484}" type="datetimeFigureOut">
              <a:rPr lang="lt-LT" smtClean="0"/>
              <a:pPr/>
              <a:t>2021-03-30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BFA-6B2E-4085-915A-51BA15A23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00A3-5DFE-448B-8FC9-604B144DE484}" type="datetimeFigureOut">
              <a:rPr lang="lt-LT" smtClean="0"/>
              <a:pPr/>
              <a:t>2021-03-30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BFA-6B2E-4085-915A-51BA15A23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00A3-5DFE-448B-8FC9-604B144DE484}" type="datetimeFigureOut">
              <a:rPr lang="lt-LT" smtClean="0"/>
              <a:pPr/>
              <a:t>2021-03-30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BFA-6B2E-4085-915A-51BA15A23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800A3-5DFE-448B-8FC9-604B144DE484}" type="datetimeFigureOut">
              <a:rPr lang="lt-LT" smtClean="0"/>
              <a:pPr/>
              <a:t>2021-03-30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3BFA-6B2E-4085-915A-51BA15A23D74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/>
              <a:t>KĖDAINIŲ BENDRUOMENĖS SOCIALINIS CENTRAS</a:t>
            </a:r>
            <a:br>
              <a:rPr lang="lt-LT" dirty="0"/>
            </a:br>
            <a:r>
              <a:rPr lang="lt-LT" dirty="0"/>
              <a:t>SAUGI IR ŠVARI APLINKA</a:t>
            </a:r>
          </a:p>
        </p:txBody>
      </p:sp>
      <p:pic>
        <p:nvPicPr>
          <p:cNvPr id="3" name="Picture 2" descr="C:\Users\Ordi\Desktop\Jolita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7143800" cy="4126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MYLĖKIME SAVO ŽEMĘ, APLINKĄ IR SAVE</a:t>
            </a:r>
          </a:p>
        </p:txBody>
      </p:sp>
      <p:pic>
        <p:nvPicPr>
          <p:cNvPr id="1026" name="Picture 2" descr="C:\Users\Ordi\Desktop\Jolita\atsisiųsti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37639"/>
            <a:ext cx="6357982" cy="4744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SPORTAS</a:t>
            </a:r>
          </a:p>
        </p:txBody>
      </p:sp>
      <p:pic>
        <p:nvPicPr>
          <p:cNvPr id="9" name="Picture 2" descr="C:\Users\Ordi\Desktop\2020-02-17\2020-09-30\0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" name="Picture 2" descr="C:\Users\Ordi\Desktop\2020-02-17\2020-10-21 naujas aplankalas 2\naujas aplankalas 2 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APLINKOS TVARKYMAS</a:t>
            </a:r>
          </a:p>
        </p:txBody>
      </p:sp>
      <p:pic>
        <p:nvPicPr>
          <p:cNvPr id="1026" name="Picture 2" descr="C:\Users\Ordi\Pictures\2015-11-17\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ŠIUKŠLIŲ RŪŠIAVIMAS</a:t>
            </a:r>
          </a:p>
        </p:txBody>
      </p:sp>
      <p:pic>
        <p:nvPicPr>
          <p:cNvPr id="1026" name="Picture 2" descr="C:\Users\Ordi\Desktop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SVEIKA MITYBA</a:t>
            </a:r>
          </a:p>
        </p:txBody>
      </p:sp>
      <p:pic>
        <p:nvPicPr>
          <p:cNvPr id="6" name="Picture 2" descr="C:\Users\Ordi\Desktop\2020-02-17\2020-07-03\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POZITYVUS MĄSTYMAS</a:t>
            </a:r>
          </a:p>
        </p:txBody>
      </p:sp>
      <p:pic>
        <p:nvPicPr>
          <p:cNvPr id="4" name="Picture 2" descr="C:\Users\Ordi\Desktop\2020-02-17\2020-09-30\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POILSIS GAMTOJE</a:t>
            </a:r>
          </a:p>
        </p:txBody>
      </p:sp>
      <p:pic>
        <p:nvPicPr>
          <p:cNvPr id="4" name="Picture 2" descr="C:\Users\Ordi\Desktop\2020-02-17\2020-07-29\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ASMENS HIGIENA</a:t>
            </a:r>
          </a:p>
        </p:txBody>
      </p:sp>
      <p:pic>
        <p:nvPicPr>
          <p:cNvPr id="5" name="Turinio vietos rezervavimo ženklas 4" descr="https://funforkids.ru/pictures/hygiene/hygiene29.gif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32743" y="1600200"/>
            <a:ext cx="34875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dirty="0"/>
              <a:t>Rankų plovimas</a:t>
            </a:r>
          </a:p>
          <a:p>
            <a:r>
              <a:rPr lang="lt-LT" dirty="0"/>
              <a:t>Rankų dezinfekavimas</a:t>
            </a:r>
          </a:p>
          <a:p>
            <a:r>
              <a:rPr lang="lt-LT" dirty="0"/>
              <a:t>Kūno asmens higiena</a:t>
            </a:r>
          </a:p>
          <a:p>
            <a:r>
              <a:rPr lang="lt-LT" dirty="0"/>
              <a:t>Švari apranga ir avalynė</a:t>
            </a:r>
          </a:p>
          <a:p>
            <a:r>
              <a:rPr lang="lt-LT" dirty="0"/>
              <a:t>Etiketas kosint, čiaudint</a:t>
            </a:r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ŽALINGI ĮPROČIAI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/>
              <a:t>Rūkymas</a:t>
            </a:r>
          </a:p>
          <a:p>
            <a:r>
              <a:rPr lang="lt-LT" dirty="0"/>
              <a:t>Alkoholis</a:t>
            </a:r>
          </a:p>
          <a:p>
            <a:r>
              <a:rPr lang="lt-LT" dirty="0"/>
              <a:t>Narkotikai</a:t>
            </a:r>
          </a:p>
          <a:p>
            <a:r>
              <a:rPr lang="lt-LT" dirty="0"/>
              <a:t>Vaistinė priklausomybė</a:t>
            </a:r>
          </a:p>
        </p:txBody>
      </p:sp>
      <p:pic>
        <p:nvPicPr>
          <p:cNvPr id="1026" name="Picture 2" descr="C:\Users\Ordi\Desktop\atsisiųs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2143125" cy="2143125"/>
          </a:xfrm>
          <a:prstGeom prst="rect">
            <a:avLst/>
          </a:prstGeom>
          <a:noFill/>
        </p:spPr>
      </p:pic>
      <p:pic>
        <p:nvPicPr>
          <p:cNvPr id="1027" name="Picture 3" descr="C:\Users\Ordi\Desktop\atsisiųst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8619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51</Words>
  <Application>Microsoft Office PowerPoint</Application>
  <PresentationFormat>Demonstracija ekrane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tema</vt:lpstr>
      <vt:lpstr>KĖDAINIŲ BENDRUOMENĖS SOCIALINIS CENTRAS SAUGI IR ŠVARI APLINKA</vt:lpstr>
      <vt:lpstr>SPORTAS</vt:lpstr>
      <vt:lpstr>APLINKOS TVARKYMAS</vt:lpstr>
      <vt:lpstr>ŠIUKŠLIŲ RŪŠIAVIMAS</vt:lpstr>
      <vt:lpstr>SVEIKA MITYBA</vt:lpstr>
      <vt:lpstr>POZITYVUS MĄSTYMAS</vt:lpstr>
      <vt:lpstr>POILSIS GAMTOJE</vt:lpstr>
      <vt:lpstr>ASMENS HIGIENA</vt:lpstr>
      <vt:lpstr>ŽALINGI ĮPROČIAI</vt:lpstr>
      <vt:lpstr>MYLĖKIME SAVO ŽEMĘ, APLINKĄ IR SAVE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KĖDAINIŲ BENDRUOMENĖS SOCIALINIS CENTRAS</dc:title>
  <dc:creator>Ordi</dc:creator>
  <cp:lastModifiedBy>PC1</cp:lastModifiedBy>
  <cp:revision>18</cp:revision>
  <dcterms:created xsi:type="dcterms:W3CDTF">2021-03-29T11:38:08Z</dcterms:created>
  <dcterms:modified xsi:type="dcterms:W3CDTF">2021-03-30T07:41:09Z</dcterms:modified>
</cp:coreProperties>
</file>