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/>
              <a:t>Spustelėkite ruošinio paantraštės stiliui keisti</a:t>
            </a:r>
            <a:endParaRPr kumimoji="0" lang="en-US"/>
          </a:p>
        </p:txBody>
      </p: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/>
              <a:t>Spustelėkite ruošinio teksto stiliams keisti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lt-LT"/>
              <a:t>Spustelėkite ruošinio teksto stiliams keisti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/>
              <a:t>Spustelėkite ruošinio teksto stiliams keisti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/>
              <a:t>Spustelėkite ruošinio teksto stiliams keisti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/>
              <a:t>Spustelėkite ruošinio teksto stiliams keisti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/>
              <a:t>Spustelėkite ruošinio teksto stiliams keisti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/>
              <a:t>Spustelėkite ruošinio teksto stiliams keisti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/>
              <a:t>Spustelėkite ruošinio teksto stiliams keisti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vadratas su vienu įkirptu ir užapvalintu kampu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tusis trikampis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10" name="Laisva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Laisva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lt-LT"/>
              <a:t>Spustelėkite, jei norite keisite ruoš. pav.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/>
              <a:t>Spustelėkite ruošinio teksto stiliams keisti</a:t>
            </a:r>
          </a:p>
          <a:p>
            <a:pPr lvl="1" eaLnBrk="1" latinLnBrk="0" hangingPunct="1"/>
            <a:r>
              <a:rPr kumimoji="0" lang="lt-LT"/>
              <a:t>Antras lygmuo</a:t>
            </a:r>
          </a:p>
          <a:p>
            <a:pPr lvl="2" eaLnBrk="1" latinLnBrk="0" hangingPunct="1"/>
            <a:r>
              <a:rPr kumimoji="0" lang="lt-LT"/>
              <a:t>Trečias lygmuo</a:t>
            </a:r>
          </a:p>
          <a:p>
            <a:pPr lvl="3" eaLnBrk="1" latinLnBrk="0" hangingPunct="1"/>
            <a:r>
              <a:rPr kumimoji="0" lang="lt-LT"/>
              <a:t>Ketvirtas lygmuo</a:t>
            </a:r>
          </a:p>
          <a:p>
            <a:pPr lvl="4" eaLnBrk="1" latinLnBrk="0" hangingPunct="1"/>
            <a:r>
              <a:rPr kumimoji="0" lang="lt-LT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899B0-1997-4B78-9EFF-60C35F66DCAB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B5106C-A885-4489-8424-389BCB8CF6F4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2" name="Grupė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Laisva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Laisva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2800" b="1" dirty="0">
                <a:solidFill>
                  <a:schemeClr val="bg1"/>
                </a:solidFill>
                <a:effectLst/>
              </a:rPr>
              <a:t>KĖDAINIŲ BENDRUOMENĖS </a:t>
            </a:r>
            <a:br>
              <a:rPr lang="lt-LT" sz="2800" b="1" dirty="0">
                <a:solidFill>
                  <a:schemeClr val="bg1"/>
                </a:solidFill>
                <a:effectLst/>
              </a:rPr>
            </a:br>
            <a:r>
              <a:rPr lang="lt-LT" sz="2800" b="1" dirty="0">
                <a:solidFill>
                  <a:schemeClr val="bg1"/>
                </a:solidFill>
                <a:effectLst/>
              </a:rPr>
              <a:t>SOCIALINIO CENTRO</a:t>
            </a:r>
            <a:br>
              <a:rPr lang="lt-LT" sz="2800" b="1" dirty="0">
                <a:solidFill>
                  <a:schemeClr val="bg1"/>
                </a:solidFill>
                <a:effectLst/>
              </a:rPr>
            </a:br>
            <a:r>
              <a:rPr lang="lt-LT" sz="2800" b="1" dirty="0">
                <a:solidFill>
                  <a:schemeClr val="bg1"/>
                </a:solidFill>
                <a:effectLst/>
              </a:rPr>
              <a:t>  </a:t>
            </a:r>
            <a:br>
              <a:rPr lang="lt-LT" sz="2800" b="1" dirty="0">
                <a:solidFill>
                  <a:schemeClr val="bg1"/>
                </a:solidFill>
                <a:effectLst/>
              </a:rPr>
            </a:br>
            <a:r>
              <a:rPr lang="lt-LT" sz="2800" b="1" dirty="0">
                <a:solidFill>
                  <a:schemeClr val="bg1"/>
                </a:solidFill>
                <a:effectLst/>
              </a:rPr>
              <a:t> PASLAUGŲ GAVĖJŲ TEISĖS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7572428" cy="785818"/>
          </a:xfrm>
        </p:spPr>
        <p:txBody>
          <a:bodyPr>
            <a:noAutofit/>
          </a:bodyPr>
          <a:lstStyle/>
          <a:p>
            <a:r>
              <a:rPr lang="lt-LT" sz="2400" b="1" dirty="0"/>
              <a:t>Nepažeisti  savo  pareigų ir nesukelti  grėsmės  kitų </a:t>
            </a:r>
            <a:r>
              <a:rPr lang="en-US" sz="2400" b="1" dirty="0"/>
              <a:t> </a:t>
            </a:r>
            <a:r>
              <a:rPr lang="lt-LT" sz="2400" b="1" dirty="0"/>
              <a:t>sveikatai.</a:t>
            </a:r>
            <a:endParaRPr lang="lt-LT" sz="2400" dirty="0"/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756" r="4756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785786" y="5367338"/>
            <a:ext cx="7429552" cy="919182"/>
          </a:xfrm>
        </p:spPr>
        <p:txBody>
          <a:bodyPr>
            <a:noAutofit/>
          </a:bodyPr>
          <a:lstStyle/>
          <a:p>
            <a:r>
              <a:rPr lang="lt-LT" sz="2400" b="1" dirty="0"/>
              <a:t>Teisė į fizinę, psichinę ir finansinę neliečiamybę. Nepatirti jokios diskriminacijos.</a:t>
            </a:r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49" b="1249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71472" y="5367338"/>
            <a:ext cx="8072494" cy="1133496"/>
          </a:xfrm>
        </p:spPr>
        <p:txBody>
          <a:bodyPr>
            <a:noAutofit/>
          </a:bodyPr>
          <a:lstStyle/>
          <a:p>
            <a:r>
              <a:rPr lang="lt-LT" sz="2400" b="1" noProof="1">
                <a:ln w="0"/>
              </a:rPr>
              <a:t>Gauti tikslią, teisingą informaciją apie paslaugas. Gauti  kokybiškas paslaugas ir naudotis reikalingomis socialinėmis paslaugomis.       </a:t>
            </a:r>
          </a:p>
          <a:p>
            <a:endParaRPr lang="lt-LT" sz="2400" dirty="0"/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448" b="3448"/>
          <a:stretch>
            <a:fillRect/>
          </a:stretch>
        </p:blipFill>
        <p:spPr>
          <a:xfrm>
            <a:off x="1792288" y="612775"/>
            <a:ext cx="5486400" cy="41021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7715304" cy="919182"/>
          </a:xfrm>
        </p:spPr>
        <p:txBody>
          <a:bodyPr>
            <a:normAutofit/>
          </a:bodyPr>
          <a:lstStyle/>
          <a:p>
            <a:r>
              <a:rPr lang="lt-LT" sz="2400" b="1" dirty="0"/>
              <a:t>Reikšti savo nuomonę ir būti išklausytais.   Dalyvauti paslaugų planavime ir įgyvendinime.</a:t>
            </a:r>
          </a:p>
          <a:p>
            <a:endParaRPr lang="lt-LT" dirty="0"/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47" r="347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7643866" cy="990620"/>
          </a:xfrm>
        </p:spPr>
        <p:txBody>
          <a:bodyPr>
            <a:noAutofit/>
          </a:bodyPr>
          <a:lstStyle/>
          <a:p>
            <a:r>
              <a:rPr lang="lt-LT" sz="2400" b="1" dirty="0"/>
              <a:t>Teisė į prigimtinę vertę, lygias galimybes, orumą  ir  savarankiškumą.   Teisė į prieinamumą (patekimui  į pastatą). </a:t>
            </a:r>
          </a:p>
          <a:p>
            <a:endParaRPr lang="lt-LT" sz="2400" dirty="0"/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83" b="1283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2928935"/>
            <a:ext cx="7772400" cy="1214446"/>
          </a:xfrm>
        </p:spPr>
        <p:txBody>
          <a:bodyPr/>
          <a:lstStyle/>
          <a:p>
            <a:r>
              <a:rPr lang="lt-LT" dirty="0"/>
              <a:t>                                    </a:t>
            </a:r>
            <a:endParaRPr lang="lt-LT" sz="28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1643051"/>
            <a:ext cx="7772400" cy="1357321"/>
          </a:xfrm>
        </p:spPr>
        <p:txBody>
          <a:bodyPr>
            <a:normAutofit fontScale="92500" lnSpcReduction="20000"/>
          </a:bodyPr>
          <a:lstStyle/>
          <a:p>
            <a:r>
              <a:rPr lang="lt-LT" dirty="0"/>
              <a:t>                   </a:t>
            </a:r>
            <a:r>
              <a:rPr lang="lt-LT" sz="3000" b="1" dirty="0">
                <a:solidFill>
                  <a:schemeClr val="bg1"/>
                </a:solidFill>
                <a:latin typeface="+mj-lt"/>
              </a:rPr>
              <a:t>PASLAUGŲ</a:t>
            </a:r>
          </a:p>
          <a:p>
            <a:r>
              <a:rPr lang="lt-LT" sz="3000" b="1" dirty="0">
                <a:solidFill>
                  <a:schemeClr val="bg1"/>
                </a:solidFill>
                <a:latin typeface="+mj-lt"/>
              </a:rPr>
              <a:t>                                       GAVĖJŲ  </a:t>
            </a:r>
          </a:p>
          <a:p>
            <a:r>
              <a:rPr lang="lt-LT" sz="3000" b="1" dirty="0">
                <a:solidFill>
                  <a:schemeClr val="bg1"/>
                </a:solidFill>
                <a:latin typeface="+mj-lt"/>
              </a:rPr>
              <a:t>                                                       PAREIGOS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8072494" cy="1143008"/>
          </a:xfrm>
        </p:spPr>
        <p:txBody>
          <a:bodyPr>
            <a:noAutofit/>
          </a:bodyPr>
          <a:lstStyle/>
          <a:p>
            <a:r>
              <a:rPr lang="lt-LT" sz="2400" b="1" noProof="1"/>
              <a:t>Sąžiningai naudotis savo teisėmis, nepiktnaudžiauti jomis, bendradarbiauti su darbuotojais.</a:t>
            </a:r>
          </a:p>
          <a:p>
            <a:endParaRPr lang="lt-LT" sz="2400" b="1" noProof="1">
              <a:solidFill>
                <a:prstClr val="white"/>
              </a:solidFill>
            </a:endParaRPr>
          </a:p>
          <a:p>
            <a:endParaRPr lang="lt-LT" sz="2400" dirty="0"/>
          </a:p>
        </p:txBody>
      </p:sp>
      <p:pic>
        <p:nvPicPr>
          <p:cNvPr id="7" name="Paveikslėlio vietos rezervavimo ženklas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532" b="253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1" name="Teksto vietos rezervavimo ženklas 3"/>
          <p:cNvSpPr txBox="1">
            <a:spLocks/>
          </p:cNvSpPr>
          <p:nvPr/>
        </p:nvSpPr>
        <p:spPr>
          <a:xfrm>
            <a:off x="785786" y="4857760"/>
            <a:ext cx="7500990" cy="1314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lt-LT" sz="1400" b="1" noProof="1">
                <a:solidFill>
                  <a:prstClr val="white"/>
                </a:solidFill>
              </a:rPr>
              <a:t>Sąžiningai naudotis savo teisėmis, nepiktnaudžiauti jomis, bendradarbiauti su darbuotojais.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00034" y="5367338"/>
            <a:ext cx="8143932" cy="1062058"/>
          </a:xfrm>
        </p:spPr>
        <p:txBody>
          <a:bodyPr>
            <a:normAutofit/>
          </a:bodyPr>
          <a:lstStyle/>
          <a:p>
            <a:r>
              <a:rPr lang="lt-LT" sz="2400" b="1" noProof="1"/>
              <a:t>Vykdyti   specialistų(darbuotojų) paskyrimus   ir rekomendacijas.  Pagarbiai elgtis su darbuotojais.</a:t>
            </a:r>
          </a:p>
          <a:p>
            <a:endParaRPr lang="lt-LT" sz="2400" b="1" noProof="1"/>
          </a:p>
          <a:p>
            <a:endParaRPr lang="lt-LT" dirty="0"/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661" b="8661"/>
          <a:stretch>
            <a:fillRect/>
          </a:stretch>
        </p:blipFill>
        <p:spPr>
          <a:xfrm>
            <a:off x="1785938" y="571500"/>
            <a:ext cx="54864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714348" y="5715016"/>
            <a:ext cx="7429552" cy="642942"/>
          </a:xfrm>
        </p:spPr>
        <p:txBody>
          <a:bodyPr/>
          <a:lstStyle/>
          <a:p>
            <a:r>
              <a:rPr lang="lt-LT" sz="2400" b="1" noProof="1"/>
              <a:t>Netrukdyti  kokybiškai teikti  socialines paslaugas.</a:t>
            </a:r>
          </a:p>
          <a:p>
            <a:endParaRPr lang="lt-LT" dirty="0"/>
          </a:p>
        </p:txBody>
      </p:sp>
      <p:pic>
        <p:nvPicPr>
          <p:cNvPr id="5" name="Paveikslėlio vietos rezervavimo ženklas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331" r="4331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ovė">
  <a:themeElements>
    <a:clrScheme name="Srovė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rovė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rovė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135</Words>
  <Application>Microsoft Office PowerPoint</Application>
  <PresentationFormat>Demonstracija ekrane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Srovė</vt:lpstr>
      <vt:lpstr>KĖDAINIŲ BENDRUOMENĖS  SOCIALINIO CENTRO     PASLAUGŲ GAVĖJŲ TEISĖS</vt:lpstr>
      <vt:lpstr>„PowerPoint“ pateiktis</vt:lpstr>
      <vt:lpstr>„PowerPoint“ pateiktis</vt:lpstr>
      <vt:lpstr>„PowerPoint“ pateiktis</vt:lpstr>
      <vt:lpstr>„PowerPoint“ pateiktis</vt:lpstr>
      <vt:lpstr>                                    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KĖDAINIŲ BENDRUOMENĖS SOCIALINIO CENTRO   DIENOS SOCIALINĖS GLOBOS PASLAUGŲ GAVĖJŲ TEISĖS</dc:title>
  <dc:creator>Ordi</dc:creator>
  <cp:lastModifiedBy>PC1</cp:lastModifiedBy>
  <cp:revision>41</cp:revision>
  <dcterms:created xsi:type="dcterms:W3CDTF">2021-03-25T09:07:24Z</dcterms:created>
  <dcterms:modified xsi:type="dcterms:W3CDTF">2021-03-26T11:13:56Z</dcterms:modified>
</cp:coreProperties>
</file>